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16222-2DA0-49B7-8DFD-3664B9173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1A7F2B-1AC3-4D4F-97A2-6DA67B9C2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1C980D-9A71-4A1A-A892-C04BBFA8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CB738E-B902-44E5-AC84-E16DE26C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C0035B-A8D3-4D56-8750-4182D8D0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9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DEED9-24EF-47C4-B232-4BE62845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B78690-995B-4938-9B98-62808AF4D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24B1FD-592D-42AD-992E-9CC5AAFD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3356F7-D1C5-4077-BCE1-5F03A5178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CEC900-08AB-4F24-937A-C53C7631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1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02B965-AF37-4F51-BF4B-7DEC68337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BC75A1-19A0-4E05-86FB-D51BF243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18F0F8-B10B-405A-9613-718934FB7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878EEC-62E7-443C-AB8A-50F95517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56A7B1-0912-4EB9-A7CA-B12BB5FB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67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A49E3-8AA2-4F1F-8129-5485C103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565368-DA41-4933-9CE8-428CF3E9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883E59-1BD6-415C-9825-180E2A00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6FF4-9EB7-4A1E-B688-F6E00B866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CBA447-EEC6-4C8D-89C2-ADE0D81C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8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AEB80B-0772-4E37-B124-3C39D90AB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D45739-F57B-45E7-94FC-B69E0F654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7F233F-8322-4BCA-8002-03FDAE2F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9C9290-E205-4BFF-AF14-CFA197CC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148829-EB1B-4001-84B1-1C23E1AB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44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689BD-8CEC-4502-B3D5-29EC03CF6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B4C04-9441-49CC-8AF2-CAF10D8EB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5645CF-CDF1-4A51-872B-6C2232E97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30BDBD-6B58-4649-9350-CA5FC284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E7C29F-ECD4-406B-9260-E6FD1A65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95A76-7454-4BB1-A0ED-B1AAA6C6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85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D12A8-2FDC-49AA-BCE2-EABD0C277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C7CE55-3836-4232-8B05-9CFE5A673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A9D669-514E-4EFB-BF2A-5D55AA2D9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B238E56-224E-4976-9DE4-113B489A8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BCC81C-6043-4245-9C6D-ECD0B1E0A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A155BC-0242-41B9-93B3-650A3E1C6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72FEDB-D3A3-4737-A712-B5BB3962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5F36D8-8863-4CF6-B324-D22CF9A0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7E8661-8A68-45D9-8EB8-FD9F1CA1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FC93AF-A9D7-48BB-ABF5-A32DF177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11A66C-3226-40B9-A814-747C47E6E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D30AAF-DFB9-4FC3-971F-3BC431FC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8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2E30BC-C0E3-4835-A956-5B50D7BE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121BB76-E5A0-49EF-829A-67FDA33E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8FEDBA-23F8-455A-99D3-D7DE8A00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89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744E92-17EF-422E-B0A1-CE065D77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64595B-F97E-473B-A279-ED3B559F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27B57E-3118-444B-9A98-68D808898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405FC8-BAF9-45E1-ABF5-15A0B962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C93A79-A263-42EC-AD0B-06D0A255F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51A381-0B13-4517-B66C-F09B0FFC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18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F2AA7-5F17-4F20-90B0-D24CCDE5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082E8C-E0D6-4CF7-AA45-01CA04393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69EE18-AB48-4669-990E-ABC87EDAD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0B4E60-C896-4C2D-83D4-9E0CEA83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FCA0D5-C590-4D01-8C38-CED93E68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7ED1DD-6DFC-4EA2-89C9-37D20754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9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0C057C-98DD-4C89-802D-83AF8741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AED1C9-B363-4A17-B69A-08C4AFE68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562EBD-BBD7-4CFC-AE4E-EC5522B3A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20C94-2FF2-4678-8F43-569814BBA4E2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8A709-CF7D-4732-BD23-260EAD9F9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3FFDF2-A28F-4CB8-948D-64DE875AF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BE8A-1E37-45C1-84AE-007B8B02AB3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41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99C5E4BA-79FB-4219-A324-82C8CB6B9EFA}"/>
              </a:ext>
            </a:extLst>
          </p:cNvPr>
          <p:cNvGrpSpPr/>
          <p:nvPr/>
        </p:nvGrpSpPr>
        <p:grpSpPr>
          <a:xfrm>
            <a:off x="1790700" y="413240"/>
            <a:ext cx="8610600" cy="5679830"/>
            <a:chOff x="3341077" y="342900"/>
            <a:chExt cx="5671038" cy="2901462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F330D5B4-C38B-4C83-B847-CA6C6E130A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436" t="887" r="9180" b="53107"/>
            <a:stretch/>
          </p:blipFill>
          <p:spPr>
            <a:xfrm>
              <a:off x="3341077" y="509954"/>
              <a:ext cx="5671038" cy="273440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40C319-BD8D-4620-8130-1555A089A7F5}"/>
                </a:ext>
              </a:extLst>
            </p:cNvPr>
            <p:cNvSpPr/>
            <p:nvPr/>
          </p:nvSpPr>
          <p:spPr>
            <a:xfrm>
              <a:off x="3455377" y="342900"/>
              <a:ext cx="378069" cy="4132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5602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C208177-1DA0-4E9D-A9F4-CB33C867B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671" y="224204"/>
            <a:ext cx="9838657" cy="618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76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BRUNEEL Arnaud</dc:creator>
  <cp:lastModifiedBy>BRUNEEL Arnaud</cp:lastModifiedBy>
  <cp:revision>2</cp:revision>
  <cp:lastPrinted>2025-08-12T10:15:43Z</cp:lastPrinted>
  <dcterms:created xsi:type="dcterms:W3CDTF">2025-08-12T10:14:56Z</dcterms:created>
  <dcterms:modified xsi:type="dcterms:W3CDTF">2025-08-12T10:27:17Z</dcterms:modified>
</cp:coreProperties>
</file>